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0" d="100"/>
          <a:sy n="90" d="100"/>
        </p:scale>
        <p:origin x="154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256538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Prasetyo Mimboro</a:t>
            </a:r>
          </a:p>
          <a:p>
            <a:r>
              <a:rPr lang="en-US" dirty="0">
                <a:solidFill>
                  <a:schemeClr val="bg2"/>
                </a:solidFill>
                <a:latin typeface="Abadi" panose="020B0604020104020204" pitchFamily="34" charset="0"/>
                <a:ea typeface="SF Pro" pitchFamily="2" charset="0"/>
                <a:cs typeface="SF Pro" pitchFamily="2" charset="0"/>
              </a:rPr>
              <a:t>19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https://github.com/prasetyomimboro/IBM---Applied-Data-Science-Capstone/blob/main/PM%20Week%201_%20(B)%20Data%20Wrangling%20-%20EDA%20lab.ipynb.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https://github.com/prasetyomimboro/IBM---Applied-Data-Science-Capstone/blob/main/PM%20Week%202_%20(A)%20Exploratory%20Data%20Analysis%20Using%20SQL.ipynb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https://github.com/prasetyomimboro/IBM---Applied-Data-Science-Capstone/blob/main/PM%20Week%202_%20(A)%20Exploratory%20Data%20Analysis%20Using%20SQL.ipynb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https://github.com/prasetyomimboro/IBM---Applied-Data-Science-Capstone/blob/main/plotly.py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https://github.com/prasetyomimboro/IBM---Applied-Data-Science-Capstone/blob/main/PM%20Week%204_%20(A)%20Machine%20Learning%20Prediction%20Lab.ipynb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https://github.com/prasetyomimboro/IBM---Applied-Data-Science-Capstone/blob/main/PM%20Week%201_%20(A)Collecting%20the%20Data-%20Collection%20API%20Lab.ipynb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https://github.com/prasetyomimboro/IBM---Applied-Data-Science-Capstone/blob/main/PM%20Week%201_%20(C)%20Data%20Collection%20with%20Web%20Scraping%20lab.ipynb.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1319</TotalTime>
  <Words>1890</Words>
  <Application>Microsoft Office PowerPoint</Application>
  <PresentationFormat>Widescreen</PresentationFormat>
  <Paragraphs>206</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PRASETYO MIMBORO</cp:lastModifiedBy>
  <cp:revision>199</cp:revision>
  <dcterms:created xsi:type="dcterms:W3CDTF">2021-04-29T18:58:34Z</dcterms:created>
  <dcterms:modified xsi:type="dcterms:W3CDTF">2022-07-19T11:50:31Z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